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0" r:id="rId4"/>
    <p:sldId id="257" r:id="rId5"/>
    <p:sldId id="262" r:id="rId6"/>
    <p:sldId id="263" r:id="rId7"/>
    <p:sldId id="267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2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8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74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550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0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59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05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8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94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0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17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5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83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5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8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7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140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78" y="1628800"/>
            <a:ext cx="7092280" cy="4759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20688"/>
            <a:ext cx="767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курс ВІЙСЬКОВІ ЖУРНАЛІСТИ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75143"/>
            <a:ext cx="3648984" cy="4005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744358"/>
            <a:ext cx="4032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Альона Юріївна </a:t>
            </a:r>
            <a:r>
              <a:rPr lang="uk-UA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Шідерова</a:t>
            </a:r>
          </a:p>
          <a:p>
            <a:pPr algn="just"/>
            <a:endParaRPr lang="uk-UA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групи 5 курсу військових журналістів</a:t>
            </a: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/>
              <a:t>За період навчання у Військовому інституті Київського національного університету імені Тараса Шевченка </a:t>
            </a:r>
            <a:r>
              <a:rPr lang="uk-UA" dirty="0" smtClean="0"/>
              <a:t>займалася висвітленням життєдіяльності </a:t>
            </a:r>
            <a:r>
              <a:rPr lang="uk-UA" dirty="0" smtClean="0"/>
              <a:t>Військового </a:t>
            </a:r>
            <a:r>
              <a:rPr lang="uk-UA" dirty="0" smtClean="0"/>
              <a:t>інституту. Робила фото та текстові матеріали, які розміщені на </a:t>
            </a:r>
            <a:r>
              <a:rPr lang="uk-UA" dirty="0" smtClean="0"/>
              <a:t>його офіційному сайті. </a:t>
            </a:r>
          </a:p>
          <a:p>
            <a:pPr algn="just"/>
            <a:r>
              <a:rPr lang="uk-UA" dirty="0" smtClean="0"/>
              <a:t>Займалася науковою діяльністю, писала тези-доповіді, які публікувалися в наукових збірниках.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3" y="3140969"/>
            <a:ext cx="3468550" cy="23358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671"/>
            <a:ext cx="3394790" cy="2448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3" y="476670"/>
            <a:ext cx="48234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За </a:t>
            </a:r>
            <a:r>
              <a:rPr lang="uk-UA" sz="2000" dirty="0"/>
              <a:t>час підготовки жінок-військовослужбовців до військового параду </a:t>
            </a:r>
            <a:r>
              <a:rPr lang="uk-UA" sz="2000" smtClean="0"/>
              <a:t>на честь </a:t>
            </a:r>
            <a:r>
              <a:rPr lang="uk-UA" sz="2000" dirty="0"/>
              <a:t>Дня Незалежності України в 2018 році виконувала обов’язки прес-офіцера </a:t>
            </a:r>
            <a:r>
              <a:rPr lang="uk-UA" sz="2000" dirty="0" smtClean="0"/>
              <a:t>Військового </a:t>
            </a:r>
            <a:r>
              <a:rPr lang="uk-UA" sz="2000" dirty="0"/>
              <a:t>інституту. Співпрацювала з каналами </a:t>
            </a:r>
            <a:r>
              <a:rPr lang="uk-UA" sz="2000" dirty="0" smtClean="0"/>
              <a:t>«1+1» </a:t>
            </a:r>
            <a:r>
              <a:rPr lang="uk-UA" sz="2000" dirty="0"/>
              <a:t>та </a:t>
            </a:r>
            <a:r>
              <a:rPr lang="uk-UA" sz="2000" dirty="0" smtClean="0"/>
              <a:t>«</a:t>
            </a:r>
            <a:r>
              <a:rPr lang="en-US" sz="2000" dirty="0" smtClean="0"/>
              <a:t>ICTV</a:t>
            </a:r>
            <a:r>
              <a:rPr lang="uk-UA" sz="2000" dirty="0" smtClean="0"/>
              <a:t>».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Вела щоденний фото, відео звіт підготовки жіночого батальйону до параду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9000"/>
            <a:ext cx="3456384" cy="22373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3925" y="5934670"/>
            <a:ext cx="7024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стажування в ТРК «БРИЗ» виконувала роботу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спробувала себе в ролі ведучої випуску новин.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3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40324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sz="2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Петрівна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Макарчук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/>
              <a:t> За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 у </a:t>
            </a:r>
            <a:r>
              <a:rPr lang="ru-RU" sz="2000" dirty="0" err="1"/>
              <a:t>Військовому</a:t>
            </a:r>
            <a:r>
              <a:rPr lang="ru-RU" sz="2000" dirty="0"/>
              <a:t> </a:t>
            </a:r>
            <a:r>
              <a:rPr lang="ru-RU" sz="2000" dirty="0" err="1"/>
              <a:t>інституті</a:t>
            </a:r>
            <a:r>
              <a:rPr lang="ru-RU" sz="2000" dirty="0"/>
              <a:t> </a:t>
            </a:r>
            <a:r>
              <a:rPr lang="ru-RU" sz="2000" dirty="0" err="1"/>
              <a:t>Київського</a:t>
            </a:r>
            <a:r>
              <a:rPr lang="ru-RU" sz="2000" dirty="0"/>
              <a:t> </a:t>
            </a:r>
            <a:r>
              <a:rPr lang="ru-RU" sz="2000" dirty="0" err="1"/>
              <a:t>національного</a:t>
            </a:r>
            <a:r>
              <a:rPr lang="ru-RU" sz="2000" dirty="0"/>
              <a:t> </a:t>
            </a:r>
            <a:r>
              <a:rPr lang="ru-RU" sz="2000" dirty="0" err="1"/>
              <a:t>університету</a:t>
            </a:r>
            <a:r>
              <a:rPr lang="ru-RU" sz="2000" dirty="0"/>
              <a:t> </a:t>
            </a:r>
            <a:r>
              <a:rPr lang="ru-RU" sz="2000" dirty="0" err="1"/>
              <a:t>імені</a:t>
            </a:r>
            <a:r>
              <a:rPr lang="ru-RU" sz="2000" dirty="0"/>
              <a:t> Тараса </a:t>
            </a:r>
            <a:r>
              <a:rPr lang="ru-RU" sz="2000" dirty="0" err="1" smtClean="0"/>
              <a:t>Шевченка</a:t>
            </a:r>
            <a:r>
              <a:rPr lang="ru-RU" sz="2000" dirty="0"/>
              <a:t> </a:t>
            </a:r>
            <a:r>
              <a:rPr lang="ru-RU" sz="2000" dirty="0" err="1" smtClean="0"/>
              <a:t>організовувала</a:t>
            </a:r>
            <a:r>
              <a:rPr lang="ru-RU" sz="2000" dirty="0" smtClean="0"/>
              <a:t> заходи та </a:t>
            </a:r>
            <a:r>
              <a:rPr lang="ru-RU" sz="2000" dirty="0" err="1" smtClean="0"/>
              <a:t>висвітлювала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інформацію</a:t>
            </a:r>
            <a:r>
              <a:rPr lang="ru-RU" sz="2000" dirty="0" smtClean="0"/>
              <a:t> про них на </a:t>
            </a:r>
            <a:r>
              <a:rPr lang="ru-RU" sz="2000" dirty="0" err="1" smtClean="0"/>
              <a:t>сайті</a:t>
            </a:r>
            <a:r>
              <a:rPr lang="ru-RU" sz="2000" dirty="0" smtClean="0"/>
              <a:t> </a:t>
            </a:r>
            <a:r>
              <a:rPr lang="ru-RU" sz="2000" dirty="0" err="1"/>
              <a:t>В</a:t>
            </a:r>
            <a:r>
              <a:rPr lang="ru-RU" sz="2000" dirty="0" err="1" smtClean="0"/>
              <a:t>ійськового</a:t>
            </a:r>
            <a:r>
              <a:rPr lang="ru-RU" sz="2000" dirty="0" smtClean="0"/>
              <a:t> </a:t>
            </a:r>
            <a:r>
              <a:rPr lang="ru-RU" sz="2000" dirty="0" err="1"/>
              <a:t>інституту</a:t>
            </a:r>
            <a:r>
              <a:rPr lang="ru-RU" sz="2000" dirty="0"/>
              <a:t>. 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брала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писала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тези-доповіді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надруковані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249513" y="482125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Брала</a:t>
            </a:r>
            <a:r>
              <a:rPr lang="uk-UA" dirty="0" smtClean="0"/>
              <a:t> </a:t>
            </a:r>
            <a:r>
              <a:rPr lang="uk-UA" dirty="0" smtClean="0"/>
              <a:t>участь у Всеукраїнському конкурсі української мови імені Петра Яцика.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8680"/>
            <a:ext cx="3371250" cy="408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63" y="444542"/>
            <a:ext cx="2580657" cy="5589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1948956" cy="4221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7889" y="476226"/>
            <a:ext cx="307166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афіши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конкурсу.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хореограф постановок.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провожу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курсанта 4-го курсу.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12 000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стажування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ЦТРС 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формату.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90" y="260648"/>
            <a:ext cx="1779070" cy="38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91" y="4635554"/>
            <a:ext cx="3562762" cy="22067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564719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18899"/>
            <a:ext cx="275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1"/>
                </a:solidFill>
              </a:rPr>
              <a:t>Анна Сергіївна </a:t>
            </a:r>
            <a:r>
              <a:rPr lang="uk-UA" dirty="0" err="1" smtClean="0">
                <a:solidFill>
                  <a:schemeClr val="accent1"/>
                </a:solidFill>
              </a:rPr>
              <a:t>Новіцька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022" y="688231"/>
            <a:ext cx="4536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Практикується у сфері телевізійної журналістики.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За час навчання знімала для </a:t>
            </a:r>
            <a:r>
              <a:rPr lang="en-US" dirty="0" smtClean="0"/>
              <a:t>YouTube</a:t>
            </a:r>
            <a:r>
              <a:rPr lang="uk-UA" dirty="0" smtClean="0"/>
              <a:t> </a:t>
            </a:r>
            <a:r>
              <a:rPr lang="uk-UA" dirty="0" smtClean="0"/>
              <a:t>каналу Військового телебачення та випускала сюжети для програми «</a:t>
            </a:r>
            <a:r>
              <a:rPr lang="en-US" dirty="0" smtClean="0"/>
              <a:t>Pro</a:t>
            </a:r>
            <a:r>
              <a:rPr lang="uk-UA" dirty="0" smtClean="0"/>
              <a:t>Військо» та «Техніка війни». Долучалася до реалізації документального фільму Віктора </a:t>
            </a:r>
            <a:r>
              <a:rPr lang="uk-UA" dirty="0" err="1" smtClean="0"/>
              <a:t>Грома</a:t>
            </a:r>
            <a:r>
              <a:rPr lang="uk-UA" dirty="0" smtClean="0"/>
              <a:t> «Крим. Оточені зрадою».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За час військового стажування вела щогодинні випуски новин на радіо Армія</a:t>
            </a:r>
            <a:r>
              <a:rPr lang="en-US" dirty="0" err="1" smtClean="0"/>
              <a:t>Fm</a:t>
            </a:r>
            <a:r>
              <a:rPr lang="uk-UA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996" y="4232022"/>
            <a:ext cx="3339727" cy="25047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45" y="503565"/>
            <a:ext cx="2783804" cy="361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8192"/>
            <a:ext cx="2878760" cy="6237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37983"/>
            <a:ext cx="3827654" cy="2927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8766" y="3632233"/>
            <a:ext cx="45597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А</a:t>
            </a:r>
            <a:r>
              <a:rPr lang="ru-RU" dirty="0" err="1" smtClean="0"/>
              <a:t>вторські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опубліковані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агентства “</a:t>
            </a:r>
            <a:r>
              <a:rPr lang="ru-RU" dirty="0" err="1"/>
              <a:t>АрміяInform</a:t>
            </a:r>
            <a:r>
              <a:rPr lang="ru-RU" dirty="0"/>
              <a:t>”</a:t>
            </a:r>
          </a:p>
          <a:p>
            <a:pPr algn="just"/>
            <a:r>
              <a:rPr lang="uk-UA" dirty="0"/>
              <a:t>Займалася </a:t>
            </a:r>
            <a:r>
              <a:rPr lang="uk-UA" dirty="0" smtClean="0"/>
              <a:t>створенням </a:t>
            </a:r>
            <a:r>
              <a:rPr lang="uk-UA" dirty="0"/>
              <a:t>матеріалів для рубрики </a:t>
            </a:r>
            <a:r>
              <a:rPr lang="uk-UA" dirty="0" smtClean="0"/>
              <a:t>«</a:t>
            </a:r>
            <a:r>
              <a:rPr lang="uk-UA" dirty="0" err="1" smtClean="0"/>
              <a:t>Лайфхак</a:t>
            </a:r>
            <a:r>
              <a:rPr lang="uk-UA" dirty="0" smtClean="0"/>
              <a:t>».</a:t>
            </a:r>
            <a:endParaRPr lang="ru-RU" dirty="0" smtClean="0"/>
          </a:p>
          <a:p>
            <a:pPr algn="just"/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проходження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</a:t>
            </a:r>
            <a:r>
              <a:rPr lang="ru-RU" dirty="0" err="1"/>
              <a:t>стажування</a:t>
            </a:r>
            <a:r>
              <a:rPr lang="ru-RU" dirty="0"/>
              <a:t> на </a:t>
            </a:r>
            <a:r>
              <a:rPr lang="ru-RU" dirty="0" err="1"/>
              <a:t>посаді</a:t>
            </a:r>
            <a:r>
              <a:rPr lang="ru-RU" dirty="0"/>
              <a:t> </a:t>
            </a:r>
            <a:r>
              <a:rPr lang="ru-RU" dirty="0" err="1"/>
              <a:t>прес-офіцера</a:t>
            </a:r>
            <a:r>
              <a:rPr lang="ru-RU" dirty="0"/>
              <a:t> у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Миргороді</a:t>
            </a:r>
            <a:r>
              <a:rPr lang="ru-RU" dirty="0" smtClean="0"/>
              <a:t> </a:t>
            </a:r>
            <a:r>
              <a:rPr lang="ru-RU" dirty="0" err="1"/>
              <a:t>опублікувала</a:t>
            </a:r>
            <a:r>
              <a:rPr lang="ru-RU" dirty="0"/>
              <a:t> </a:t>
            </a:r>
            <a:r>
              <a:rPr lang="en-US" dirty="0" smtClean="0"/>
              <a:t> </a:t>
            </a:r>
            <a:r>
              <a:rPr lang="uk-UA" dirty="0" smtClean="0"/>
              <a:t>фоторепортажі та </a:t>
            </a:r>
            <a:r>
              <a:rPr lang="ru-RU" dirty="0" smtClean="0"/>
              <a:t> </a:t>
            </a:r>
            <a:r>
              <a:rPr lang="ru-RU" dirty="0" err="1" smtClean="0"/>
              <a:t>авторські</a:t>
            </a:r>
            <a:r>
              <a:rPr lang="ru-RU" dirty="0" smtClean="0"/>
              <a:t> </a:t>
            </a:r>
            <a:r>
              <a:rPr lang="ru-RU" dirty="0" err="1" smtClean="0"/>
              <a:t>інформаційні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uk-UA" dirty="0"/>
              <a:t> </a:t>
            </a:r>
            <a:r>
              <a:rPr lang="ru-RU" dirty="0" smtClean="0"/>
              <a:t>на </a:t>
            </a:r>
            <a:r>
              <a:rPr lang="ru-RU" dirty="0" err="1"/>
              <a:t>сторінці</a:t>
            </a:r>
            <a:r>
              <a:rPr lang="ru-RU" dirty="0"/>
              <a:t> у </a:t>
            </a:r>
            <a:r>
              <a:rPr lang="ru-RU" dirty="0" err="1"/>
              <a:t>Facebook</a:t>
            </a:r>
            <a:r>
              <a:rPr lang="ru-RU" dirty="0"/>
              <a:t> ПВК”ЦЕНТР</a:t>
            </a:r>
            <a:r>
              <a:rPr lang="ru-RU" dirty="0" smtClean="0"/>
              <a:t>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404664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Софія Володимирівна </a:t>
            </a:r>
            <a:r>
              <a:rPr lang="uk-UA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Плесак</a:t>
            </a:r>
            <a:endParaRPr lang="uk-UA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тези-доповіді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96" y="229176"/>
            <a:ext cx="2601208" cy="328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24297"/>
            <a:ext cx="3623376" cy="2717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7" y="5157192"/>
            <a:ext cx="460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7" y="764705"/>
            <a:ext cx="42484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Культурного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Курсантської ради Військового інституту, один з організаторів конкурсу «Міс ВІКНУ». Займався питаннями логістики. Брав участь у створенні відео для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ійськового інституту  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Motto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Нескорених».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 головним редактором друкованого видання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Курсант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news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три випуски якого вийшли в друк.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військового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стажування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оволодів навичками поводження в кадрі,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працював оператором,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навчився створювати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відеоматеріали,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навички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роботи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звуком. За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стажування змонтував більше 200 матеріалів, які вийшли в прямому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ефірі.</a:t>
            </a:r>
          </a:p>
          <a:p>
            <a:pPr algn="just"/>
            <a:r>
              <a:rPr lang="uk-UA" dirty="0"/>
              <a:t>18:00 до 21:00 разом з журналістом </a:t>
            </a:r>
            <a:r>
              <a:rPr lang="uk-UA" dirty="0" smtClean="0"/>
              <a:t>Військового </a:t>
            </a:r>
            <a:r>
              <a:rPr lang="uk-UA" dirty="0"/>
              <a:t>радіо вів у прямому ефірі програму «Вечірня перевірка»</a:t>
            </a:r>
            <a:endParaRPr lang="ru-RU" dirty="0"/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04664"/>
            <a:ext cx="2809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1"/>
                </a:solidFill>
              </a:rPr>
              <a:t>Іван Сергійович </a:t>
            </a:r>
            <a:r>
              <a:rPr lang="uk-UA" dirty="0" err="1">
                <a:solidFill>
                  <a:schemeClr val="accent1"/>
                </a:solidFill>
              </a:rPr>
              <a:t>Цапенко</a:t>
            </a:r>
            <a:endParaRPr lang="ru-RU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8"/>
            <a:ext cx="2943783" cy="397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680</TotalTime>
  <Words>440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Rockwell</vt:lpstr>
      <vt:lpstr>Times New Roman</vt:lpstr>
      <vt:lpstr>Damask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Alenka</dc:creator>
  <cp:lastModifiedBy>alenka-3086@ukr.net</cp:lastModifiedBy>
  <cp:revision>32</cp:revision>
  <dcterms:created xsi:type="dcterms:W3CDTF">2020-04-14T06:44:25Z</dcterms:created>
  <dcterms:modified xsi:type="dcterms:W3CDTF">2020-04-23T08:09:00Z</dcterms:modified>
</cp:coreProperties>
</file>