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8" r:id="rId21"/>
    <p:sldId id="275" r:id="rId22"/>
    <p:sldId id="276" r:id="rId23"/>
    <p:sldId id="277" r:id="rId24"/>
  </p:sldIdLst>
  <p:sldSz cx="18288000" cy="10287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HK Grotesk Medium" panose="020B0604020202020204" charset="-52"/>
      <p:regular r:id="rId29"/>
    </p:embeddedFont>
    <p:embeddedFont>
      <p:font typeface="HK Grotesk Bold" panose="020B0604020202020204" charset="-52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8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8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075850" y="8845797"/>
            <a:ext cx="6183450" cy="412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60"/>
              </a:lnSpc>
            </a:pPr>
            <a:r>
              <a:rPr lang="en-US" sz="2800">
                <a:solidFill>
                  <a:srgbClr val="FFFFFF"/>
                </a:solidFill>
                <a:latin typeface="HK Grotesk Medium"/>
              </a:rPr>
              <a:t>416ж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28700" y="2574533"/>
            <a:ext cx="7706900" cy="5137933"/>
            <a:chOff x="0" y="0"/>
            <a:chExt cx="10275866" cy="6850578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3425289" y="0"/>
              <a:ext cx="6850578" cy="6850578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0"/>
              <a:ext cx="6850578" cy="6850578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7058787" y="3468097"/>
            <a:ext cx="10200513" cy="3341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200"/>
              </a:lnSpc>
            </a:pPr>
            <a:r>
              <a:rPr lang="en-US" sz="10999">
                <a:solidFill>
                  <a:srgbClr val="FFFFFF"/>
                </a:solidFill>
                <a:latin typeface="HK Grotesk Bold"/>
              </a:rPr>
              <a:t>ЩО ЗРОБЛЕНО</a:t>
            </a:r>
          </a:p>
          <a:p>
            <a:pPr>
              <a:lnSpc>
                <a:spcPts val="13199"/>
              </a:lnSpc>
            </a:pPr>
            <a:r>
              <a:rPr lang="en-US" sz="11000">
                <a:solidFill>
                  <a:srgbClr val="FFFFFF"/>
                </a:solidFill>
                <a:latin typeface="HK Grotesk Bold"/>
              </a:rPr>
              <a:t>ЗА 4 РОКИ?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985595" y="1019175"/>
            <a:ext cx="1273705" cy="390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000"/>
              </a:lnSpc>
            </a:pPr>
            <a:r>
              <a:rPr lang="en-US" sz="2500">
                <a:solidFill>
                  <a:srgbClr val="FFFFFF"/>
                </a:solidFill>
                <a:latin typeface="HK Grotesk Medium"/>
              </a:rPr>
              <a:t>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r="1433" b="77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480" b="48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889" b="88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7873" y="29731"/>
            <a:ext cx="5769714" cy="1025726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250781" y="0"/>
            <a:ext cx="5786438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468115" y="0"/>
            <a:ext cx="5819885" cy="103464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8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342399" y="4197930"/>
            <a:ext cx="9095289" cy="1957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6999">
                <a:solidFill>
                  <a:srgbClr val="FFFFFF"/>
                </a:solidFill>
                <a:latin typeface="HK Grotesk Bold"/>
              </a:rPr>
              <a:t>416Ж</a:t>
            </a:r>
          </a:p>
          <a:p>
            <a:pPr algn="ctr">
              <a:lnSpc>
                <a:spcPts val="7699"/>
              </a:lnSpc>
            </a:pPr>
            <a:r>
              <a:rPr lang="en-US" sz="6999">
                <a:solidFill>
                  <a:srgbClr val="FFFFFF"/>
                </a:solidFill>
                <a:latin typeface="HK Grotesk Bold"/>
              </a:rPr>
              <a:t>ON THE AIR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411277" y="2112010"/>
            <a:ext cx="5223321" cy="6062980"/>
            <a:chOff x="0" y="0"/>
            <a:chExt cx="6964428" cy="8083973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l="22848" t="13440" r="22848"/>
            <a:stretch>
              <a:fillRect/>
            </a:stretch>
          </p:blipFill>
          <p:spPr>
            <a:xfrm rot="5400000">
              <a:off x="486207" y="1605753"/>
              <a:ext cx="7209994" cy="5746447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0"/>
              <a:ext cx="5977741" cy="720999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8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9031" b="8670"/>
          <a:stretch>
            <a:fillRect/>
          </a:stretch>
        </p:blipFill>
        <p:spPr>
          <a:xfrm>
            <a:off x="4065146" y="0"/>
            <a:ext cx="577137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790709" y="2909205"/>
            <a:ext cx="4468591" cy="4468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8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" r="37"/>
          <a:stretch>
            <a:fillRect/>
          </a:stretch>
        </p:blipFill>
        <p:spPr>
          <a:xfrm>
            <a:off x="0" y="0"/>
            <a:ext cx="18288000" cy="9677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8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86375" y="0"/>
            <a:ext cx="7715250" cy="1028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8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250781" y="0"/>
            <a:ext cx="5786438" cy="1028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8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76600" y="0"/>
            <a:ext cx="11077353" cy="10349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019175"/>
            <a:ext cx="8840238" cy="1294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00"/>
              </a:lnSpc>
            </a:pPr>
            <a:r>
              <a:rPr lang="en-US" sz="8500">
                <a:solidFill>
                  <a:srgbClr val="191824"/>
                </a:solidFill>
                <a:latin typeface="HK Grotesk Bold"/>
              </a:rPr>
              <a:t>ПРОЕКТИ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5985595" y="1019175"/>
            <a:ext cx="1273705" cy="390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000"/>
              </a:lnSpc>
            </a:pPr>
            <a:r>
              <a:rPr lang="en-US" sz="2500">
                <a:solidFill>
                  <a:srgbClr val="191824"/>
                </a:solidFill>
                <a:latin typeface="HK Grotesk Medium"/>
              </a:rPr>
              <a:t>02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9647200" y="3297986"/>
            <a:ext cx="7612100" cy="5960314"/>
            <a:chOff x="0" y="0"/>
            <a:chExt cx="10149467" cy="7947085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5027165" y="0"/>
              <a:ext cx="5122301" cy="6178214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2252882"/>
              <a:ext cx="6104896" cy="569420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91"/>
            <a:ext cx="18279140" cy="1028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381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8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428277" y="29731"/>
            <a:ext cx="7431446" cy="10257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8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9010" y="-118925"/>
            <a:ext cx="16749980" cy="10405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9144000" cy="10287000"/>
          </a:xfrm>
          <a:prstGeom prst="rect">
            <a:avLst/>
          </a:prstGeom>
          <a:solidFill>
            <a:srgbClr val="191824"/>
          </a:solidFill>
        </p:spPr>
      </p:sp>
      <p:sp>
        <p:nvSpPr>
          <p:cNvPr id="3" name="TextBox 3"/>
          <p:cNvSpPr txBox="1"/>
          <p:nvPr/>
        </p:nvSpPr>
        <p:spPr>
          <a:xfrm>
            <a:off x="12405" y="1790700"/>
            <a:ext cx="9509586" cy="7899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3600" dirty="0">
                <a:solidFill>
                  <a:srgbClr val="FFFFFF"/>
                </a:solidFill>
                <a:latin typeface="HK Grotesk Bold"/>
              </a:rPr>
              <a:t>ВСЬОГО ЗРОБЛЕНО</a:t>
            </a:r>
          </a:p>
          <a:p>
            <a:pPr algn="ctr">
              <a:lnSpc>
                <a:spcPts val="7699"/>
              </a:lnSpc>
            </a:pPr>
            <a:r>
              <a:rPr lang="en-US" sz="3600" dirty="0">
                <a:solidFill>
                  <a:srgbClr val="FF1616"/>
                </a:solidFill>
                <a:latin typeface="HK Grotesk Bold"/>
              </a:rPr>
              <a:t>382</a:t>
            </a:r>
            <a:r>
              <a:rPr lang="en-US" sz="3600" dirty="0">
                <a:solidFill>
                  <a:srgbClr val="FFFFFF"/>
                </a:solidFill>
                <a:latin typeface="HK Grotesk Bold"/>
              </a:rPr>
              <a:t> </a:t>
            </a:r>
            <a:r>
              <a:rPr lang="en-US" sz="3600" dirty="0" smtClean="0">
                <a:solidFill>
                  <a:srgbClr val="FFFFFF"/>
                </a:solidFill>
                <a:latin typeface="HK Grotesk Bold"/>
              </a:rPr>
              <a:t>МАТЕРІАЛИ</a:t>
            </a:r>
          </a:p>
          <a:p>
            <a:pPr algn="ctr">
              <a:lnSpc>
                <a:spcPts val="7699"/>
              </a:lnSpc>
            </a:pPr>
            <a:r>
              <a:rPr lang="en-US" sz="3600" dirty="0" smtClean="0">
                <a:solidFill>
                  <a:srgbClr val="FFFFFF"/>
                </a:solidFill>
                <a:latin typeface="HK Grotesk Bold"/>
              </a:rPr>
              <a:t>ІЗ </a:t>
            </a:r>
            <a:r>
              <a:rPr lang="en-US" sz="3600" dirty="0">
                <a:solidFill>
                  <a:srgbClr val="FFFFFF"/>
                </a:solidFill>
                <a:latin typeface="HK Grotesk Bold"/>
              </a:rPr>
              <a:t>ЗАГАЛЬНОЮ КІЛЬКІСТЮ </a:t>
            </a:r>
            <a:r>
              <a:rPr lang="en-US" sz="3600" dirty="0">
                <a:solidFill>
                  <a:srgbClr val="FF1616"/>
                </a:solidFill>
                <a:latin typeface="HK Grotesk Bold"/>
              </a:rPr>
              <a:t>895670</a:t>
            </a:r>
          </a:p>
          <a:p>
            <a:pPr algn="ctr">
              <a:lnSpc>
                <a:spcPts val="7699"/>
              </a:lnSpc>
            </a:pPr>
            <a:r>
              <a:rPr lang="en-US" sz="3600" dirty="0" smtClean="0">
                <a:solidFill>
                  <a:srgbClr val="FFFFFF"/>
                </a:solidFill>
                <a:latin typeface="HK Grotesk Bold"/>
              </a:rPr>
              <a:t>ПЕРЕГЛЯДІВ</a:t>
            </a:r>
          </a:p>
          <a:p>
            <a:pPr algn="ctr">
              <a:lnSpc>
                <a:spcPts val="7699"/>
              </a:lnSpc>
            </a:pPr>
            <a:r>
              <a:rPr lang="uk-UA" sz="3600" dirty="0" smtClean="0">
                <a:solidFill>
                  <a:srgbClr val="FFFFFF"/>
                </a:solidFill>
                <a:latin typeface="HK Grotesk Bold"/>
              </a:rPr>
              <a:t>ІЗ УСІХ МАТЕРІАЛІВ, БЛИЗЬКО </a:t>
            </a:r>
            <a:r>
              <a:rPr lang="uk-UA" sz="3600" dirty="0" smtClean="0">
                <a:solidFill>
                  <a:srgbClr val="FF0000"/>
                </a:solidFill>
                <a:latin typeface="HK Grotesk Bold"/>
              </a:rPr>
              <a:t>47%</a:t>
            </a:r>
            <a:r>
              <a:rPr lang="uk-UA" sz="3600" dirty="0" smtClean="0">
                <a:solidFill>
                  <a:srgbClr val="FFFFFF"/>
                </a:solidFill>
                <a:latin typeface="HK Grotesk Bold"/>
              </a:rPr>
              <a:t> - ВИСВІТЛЕННЯ ЖИТТЄДІЯЛЬНОСТІ ІНСТИТУТУ</a:t>
            </a:r>
            <a:endParaRPr lang="en-US" sz="3600" dirty="0">
              <a:solidFill>
                <a:srgbClr val="FFFFFF"/>
              </a:solidFill>
              <a:latin typeface="HK Grotesk Bold"/>
            </a:endParaRPr>
          </a:p>
          <a:p>
            <a:pPr algn="ctr">
              <a:lnSpc>
                <a:spcPts val="7699"/>
              </a:lnSpc>
            </a:pPr>
            <a:endParaRPr lang="en-US" sz="3600" dirty="0">
              <a:solidFill>
                <a:srgbClr val="FFFFFF"/>
              </a:solidFill>
              <a:latin typeface="HK Grotesk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144000" y="4450157"/>
            <a:ext cx="9144000" cy="1300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00"/>
              </a:lnSpc>
            </a:pPr>
            <a:r>
              <a:rPr lang="en-US" sz="8000">
                <a:solidFill>
                  <a:srgbClr val="191824"/>
                </a:solidFill>
                <a:latin typeface="HK Grotesk Medium"/>
              </a:rPr>
              <a:t>ДЯКУЮ ЗА УВАГУ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3123210"/>
            <a:ext cx="8522941" cy="639220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144000" y="552999"/>
            <a:ext cx="8840238" cy="2570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99"/>
              </a:lnSpc>
            </a:pPr>
            <a:r>
              <a:rPr lang="en-US" sz="8500">
                <a:solidFill>
                  <a:srgbClr val="191824"/>
                </a:solidFill>
                <a:latin typeface="HK Grotesk Bold"/>
              </a:rPr>
              <a:t>Peer2Peer</a:t>
            </a:r>
          </a:p>
          <a:p>
            <a:pPr algn="ctr">
              <a:lnSpc>
                <a:spcPts val="7680"/>
              </a:lnSpc>
            </a:pPr>
            <a:r>
              <a:rPr lang="en-US" sz="8499">
                <a:solidFill>
                  <a:srgbClr val="191824"/>
                </a:solidFill>
                <a:latin typeface="HK Grotesk Bold"/>
              </a:rPr>
              <a:t>(рівний до рівного)</a:t>
            </a:r>
          </a:p>
          <a:p>
            <a:pPr>
              <a:lnSpc>
                <a:spcPts val="2520"/>
              </a:lnSpc>
            </a:pPr>
            <a:endParaRPr lang="en-US" sz="8499">
              <a:solidFill>
                <a:srgbClr val="191824"/>
              </a:solidFill>
              <a:latin typeface="HK Grotesk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5985595" y="1019175"/>
            <a:ext cx="1273705" cy="390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000"/>
              </a:lnSpc>
            </a:pPr>
            <a:r>
              <a:rPr lang="en-US" sz="2500">
                <a:solidFill>
                  <a:srgbClr val="191824"/>
                </a:solidFill>
                <a:latin typeface="HK Grotesk Medium"/>
              </a:rPr>
              <a:t>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1298" t="13449" r="1298" b="1344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8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419062" y="1104900"/>
            <a:ext cx="8840238" cy="2379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349"/>
              </a:lnSpc>
            </a:pPr>
            <a:r>
              <a:rPr lang="en-US" sz="8500">
                <a:solidFill>
                  <a:srgbClr val="FFFFFF"/>
                </a:solidFill>
                <a:latin typeface="HK Grotesk Bold"/>
              </a:rPr>
              <a:t>Instagram</a:t>
            </a:r>
          </a:p>
          <a:p>
            <a:pPr algn="r">
              <a:lnSpc>
                <a:spcPts val="9350"/>
              </a:lnSpc>
            </a:pPr>
            <a:r>
              <a:rPr lang="en-US" sz="8499">
                <a:solidFill>
                  <a:srgbClr val="FFFFFF"/>
                </a:solidFill>
                <a:latin typeface="HK Grotesk Bold"/>
              </a:rPr>
              <a:t>devbat_2019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1019175"/>
            <a:ext cx="1273705" cy="390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2500">
                <a:solidFill>
                  <a:srgbClr val="FFFFFF"/>
                </a:solidFill>
                <a:latin typeface="HK Grotesk Medium"/>
              </a:rPr>
              <a:t>03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28700" y="3349205"/>
            <a:ext cx="5437040" cy="5909095"/>
            <a:chOff x="0" y="0"/>
            <a:chExt cx="7249387" cy="7878794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525626" y="0"/>
              <a:ext cx="3707761" cy="739702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4137646"/>
              <a:ext cx="3217387" cy="3741148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3217387" y="1683353"/>
              <a:ext cx="4032000" cy="38853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2046" r="204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051620" y="2824067"/>
            <a:ext cx="7207680" cy="6434233"/>
            <a:chOff x="0" y="0"/>
            <a:chExt cx="9610240" cy="857897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4632024" y="0"/>
              <a:ext cx="4978216" cy="5225227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2306285"/>
              <a:ext cx="6521702" cy="6272692"/>
            </a:xfrm>
            <a:prstGeom prst="rect">
              <a:avLst/>
            </a:prstGeom>
          </p:spPr>
        </p:pic>
      </p:grpSp>
      <p:sp>
        <p:nvSpPr>
          <p:cNvPr id="5" name="AutoShape 5"/>
          <p:cNvSpPr/>
          <p:nvPr/>
        </p:nvSpPr>
        <p:spPr>
          <a:xfrm>
            <a:off x="0" y="0"/>
            <a:ext cx="8882573" cy="10287000"/>
          </a:xfrm>
          <a:prstGeom prst="rect">
            <a:avLst/>
          </a:prstGeom>
          <a:solidFill>
            <a:srgbClr val="191824"/>
          </a:solidFill>
        </p:spPr>
      </p:sp>
      <p:sp>
        <p:nvSpPr>
          <p:cNvPr id="6" name="TextBox 6"/>
          <p:cNvSpPr txBox="1"/>
          <p:nvPr/>
        </p:nvSpPr>
        <p:spPr>
          <a:xfrm>
            <a:off x="1028700" y="4197930"/>
            <a:ext cx="6799824" cy="1957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</a:pPr>
            <a:r>
              <a:rPr lang="en-US" sz="7000">
                <a:solidFill>
                  <a:srgbClr val="FFFFFF"/>
                </a:solidFill>
                <a:latin typeface="HK Grotesk Bold"/>
              </a:rPr>
              <a:t>MILITARY</a:t>
            </a:r>
          </a:p>
          <a:p>
            <a:pPr>
              <a:lnSpc>
                <a:spcPts val="7700"/>
              </a:lnSpc>
            </a:pPr>
            <a:r>
              <a:rPr lang="en-US" sz="6999">
                <a:solidFill>
                  <a:srgbClr val="FFFFFF"/>
                </a:solidFill>
                <a:latin typeface="HK Grotesk Bold"/>
              </a:rPr>
              <a:t>DIGEST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985595" y="1019175"/>
            <a:ext cx="1273705" cy="390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000"/>
              </a:lnSpc>
            </a:pPr>
            <a:r>
              <a:rPr lang="en-US" sz="2500">
                <a:solidFill>
                  <a:srgbClr val="191824"/>
                </a:solidFill>
                <a:latin typeface="HK Grotesk Medium"/>
              </a:rPr>
              <a:t>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386507"/>
            <a:ext cx="5786438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011272" y="-386507"/>
            <a:ext cx="5786438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b="4481"/>
          <a:stretch>
            <a:fillRect/>
          </a:stretch>
        </p:blipFill>
        <p:spPr>
          <a:xfrm>
            <a:off x="5822681" y="0"/>
            <a:ext cx="7188591" cy="1028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50</Words>
  <Application>Microsoft Office PowerPoint</Application>
  <PresentationFormat>Произвольный</PresentationFormat>
  <Paragraphs>23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Calibri</vt:lpstr>
      <vt:lpstr>Arial</vt:lpstr>
      <vt:lpstr>HK Grotesk Medium</vt:lpstr>
      <vt:lpstr>HK Grotesk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Red Geometric Technology Keynote Presentation</dc:title>
  <cp:lastModifiedBy>Vlad Chikin</cp:lastModifiedBy>
  <cp:revision>5</cp:revision>
  <dcterms:created xsi:type="dcterms:W3CDTF">2006-08-16T00:00:00Z</dcterms:created>
  <dcterms:modified xsi:type="dcterms:W3CDTF">2020-04-10T11:54:32Z</dcterms:modified>
  <dc:identifier>DAD5BTDcf64</dc:identifier>
</cp:coreProperties>
</file>